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bayashi Hiroto" initials="KH" lastIdx="1" clrIdx="0">
    <p:extLst>
      <p:ext uri="{19B8F6BF-5375-455C-9EA6-DF929625EA0E}">
        <p15:presenceInfo xmlns:p15="http://schemas.microsoft.com/office/powerpoint/2012/main" userId="2cb26abeacb2bc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46" d="100"/>
          <a:sy n="46" d="100"/>
        </p:scale>
        <p:origin x="5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5-13T18:42:30.090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hdphoto1.wdp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2984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1739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9923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2102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8476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0250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8933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4039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841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6269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838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CFB36-4794-4F6B-9120-023801DC96FE}" type="datetimeFigureOut">
              <a:rPr kumimoji="1" lang="ja-JP" altLang="en-US" smtClean="0"/>
              <a:t>2020/5/13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FDD2E-7C08-446F-ADFC-46ADEE35A9F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5602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角丸四角形 5"/>
          <p:cNvSpPr/>
          <p:nvPr/>
        </p:nvSpPr>
        <p:spPr>
          <a:xfrm>
            <a:off x="4600688" y="3768540"/>
            <a:ext cx="2739616" cy="599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/>
          <p:cNvSpPr/>
          <p:nvPr/>
        </p:nvSpPr>
        <p:spPr>
          <a:xfrm>
            <a:off x="4600688" y="4711177"/>
            <a:ext cx="2739616" cy="599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/>
          <p:cNvSpPr/>
          <p:nvPr/>
        </p:nvSpPr>
        <p:spPr>
          <a:xfrm>
            <a:off x="4600688" y="5634766"/>
            <a:ext cx="2739616" cy="599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4852241" y="3768540"/>
            <a:ext cx="223651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32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はじめか</a:t>
            </a:r>
            <a:r>
              <a:rPr lang="ja-JP" altLang="en-US" sz="3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ら</a:t>
            </a:r>
            <a:endParaRPr lang="ja-JP" altLang="en-US" sz="32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4724001" y="4787247"/>
            <a:ext cx="249299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ja-JP" altLang="en-US" sz="28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ステージ選択</a:t>
            </a:r>
            <a:endParaRPr lang="ja-JP" altLang="en-US" sz="28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4852241" y="5710836"/>
            <a:ext cx="23391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28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ゲーム</a:t>
            </a:r>
            <a:r>
              <a:rPr lang="ja-JP" altLang="en-US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を</a:t>
            </a:r>
            <a:r>
              <a:rPr lang="ja-JP" altLang="en-US" sz="28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終了</a:t>
            </a:r>
            <a:endParaRPr lang="ja-JP" altLang="en-US" sz="28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5915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図 2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204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8000"/>
              </a:srgbClr>
            </a:outerShdw>
            <a:softEdge rad="38100"/>
          </a:effectLst>
        </p:spPr>
      </p:pic>
      <p:sp>
        <p:nvSpPr>
          <p:cNvPr id="12" name="正方形/長方形 11"/>
          <p:cNvSpPr/>
          <p:nvPr/>
        </p:nvSpPr>
        <p:spPr>
          <a:xfrm>
            <a:off x="3786326" y="612194"/>
            <a:ext cx="43396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ステージ</a:t>
            </a:r>
            <a:r>
              <a:rPr lang="ja-JP" alt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選択</a:t>
            </a:r>
            <a:endParaRPr lang="ja-JP" alt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3" name="角丸四角形 12"/>
          <p:cNvSpPr/>
          <p:nvPr/>
        </p:nvSpPr>
        <p:spPr>
          <a:xfrm>
            <a:off x="2091996" y="1828285"/>
            <a:ext cx="3388659" cy="1742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角丸四角形 14"/>
          <p:cNvSpPr/>
          <p:nvPr/>
        </p:nvSpPr>
        <p:spPr>
          <a:xfrm>
            <a:off x="2091995" y="4039493"/>
            <a:ext cx="3388659" cy="1742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角丸四角形 15"/>
          <p:cNvSpPr/>
          <p:nvPr/>
        </p:nvSpPr>
        <p:spPr>
          <a:xfrm>
            <a:off x="6510171" y="4123761"/>
            <a:ext cx="3388659" cy="1742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50" name="Picture 2" descr="https://cdn.discordapp.com/attachments/699966260741406773/710032468211793959/unknown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" t="1326" r="59662" b="42790"/>
          <a:stretch/>
        </p:blipFill>
        <p:spPr bwMode="auto">
          <a:xfrm>
            <a:off x="10429826" y="4442391"/>
            <a:ext cx="1298255" cy="142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正方形/長方形 16"/>
          <p:cNvSpPr/>
          <p:nvPr/>
        </p:nvSpPr>
        <p:spPr>
          <a:xfrm>
            <a:off x="2325050" y="2444922"/>
            <a:ext cx="276550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4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ステージ</a:t>
            </a:r>
            <a:r>
              <a:rPr lang="en-US" altLang="ja-JP" sz="4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1</a:t>
            </a:r>
            <a:endParaRPr lang="ja-JP" altLang="en-US" sz="4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1" name="角丸四角形 20"/>
          <p:cNvSpPr/>
          <p:nvPr/>
        </p:nvSpPr>
        <p:spPr>
          <a:xfrm>
            <a:off x="6510170" y="1828284"/>
            <a:ext cx="3388659" cy="1742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9488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jpeg;base64,/9j/4AAQSkZJRgABAQAAAQABAAD/2wCEAAkGBxEREBAPDxAQDxARERUPEA8QDxsPEBAQFRIWFhYSExcYICggGBolGxUVITEhJSkrLi4uFyE/ODMtNygtLisBCgoKDg0OGhAQGi4lHSEtKy0tLS4tNS0tLS0tLS0tLS4tLS03LS0tLS0tLS0tLS0tLS0tLS0tLS0tLS0tLS0tLf/AABEIAMIBAwMBEQACEQEDEQH/xAAcAAEAAQUBAQAAAAAAAAAAAAAABAEDBQYHAgj/xAA5EAACAQIDBgMGBQIHAQAAAAAAAQIDEQQSIQUGBzFBURNhkTJCUnGBoSJicrHRI4IUFXOTwdLwCP/EABsBAQACAwEBAAAAAAAAAAAAAAABAgMEBQYH/8QALxEBAAEDAQYGAwACAgMAAAAAAAECAxEEEhMUITFRBQYVUlORIjJBYXFCgRahsf/aAAwDAQACEQMRAD8A42AAAAAAAAAAAAAAAAAAAAAAAAAAAAAAAAAAAAAAAAAAAAAAAAAAAAAAAAAAAAAAAAAAAAAAAAAAAABcnEhcYkLjEhcYkLjEhcYkLjEhcYkLjEhcYkLjEhcYkLjEhcYkLjEhcYkLjEhcYkLjEhcYkLjEhcYkLjEhcYkLjEhcYkLjEhcYkLjEhcYkLjEhcYkLjEiZY+vcPa9kfTQzJYcPa9kfRmSw4e17I+jMlhw9r2R9GZLDh7Xsj6MyWHD2vZH0ZksOHteyPozJYcPa9kfRmSw4e17I+jMlhw9r2R9GZLDh7Xsj6MypYcPa9kfRmVbDh7Xsj6MyWHD2vZH0ZksOHteyPozJYcPa9kfRmSw4e17I+jMqWHD2vZH0ZlWw4e17I+jMlhw9r2R9GZUsOHteyPozKthw9r2R9GZLDh7Xsj6MyWHD2vZH0ZksOHteyPozJYcPa9kfRmSw4e17I+jMlhw9r2R9GZLDh7Xsj6MyWHD2vZH0ZksOHteyPozKlhw9r2R9GZVsOHteyPozIZlQAAAAAAAAAAAAAAAAAAAAAAAAAAAAAAAAAAAAAAAAAAAAAAAAFzD0JVJxhBXlJqMV5sxXbtNuma6+UQmIyri8NOlOVOpFwnB5ZRfNMrYv0XqNuicwTEx1WjOgAAAAAAAAAAAAAAAAAAAAAAAAAAAAAAAAAAB0Tg7u6q9eWMqq9LDyjGMVznVkrpft6nlPM2t2LcWKetX/AMZ7NGeaxxnwihtCNSNv61CM5W6yUpRb+yJ8rXKpsVUz/JRejm0I9UwgAAAAAAAAAAAAAAAAAAAAAAAAAAAAAAAAEAEu7cH9nr/K1OV1nxUqumnsRyxv5aM+c+Y7u81mInpDbtRilpnG7Exlj6dKKSdGgoyt+aTkl6M7XlWid1XVPSWO/wBXPD1rXAAAAAAAABGUgiQAEoAAAAAAAAAAAAAAAAAAAAEC7hKDqTjBe8/RdWaXiGrp0tiq7P8AIZbVE11xTDunC/a1KGHr0aslGlhUqrb0UYpde+lj5XTF2/O8nnNc8nRvxTTOOzjG8m1Xi8XiMVK/9WrKUb9IX/CvSx9R8M0vDaem3/XMrnMsadFQAAAAAAAAye7eD8bFUabjnTldx+LsvVo5fi+omxpaq46slEZl2vbHDTBVYKnGHg1ciy1Y8nVtqpW5HgNP4tqbNcVbUz/hszbiYcP23smrhK88PXjlnB28pK+kl5H0Pw/XU6uzFcdf61aqdmUE6CgAAAAAAAAAAAAAAAAAAAAhLZt1Nn/hnXa1f4YLyXNnzrzh4lmqNLRP+Zdnw6x+M3JYzGV6uevTg5KFRpTinaM8trXOp4Rf0VnR25vTEVRzad+iuu7VEIv+BqfD9zoT5l0MctpTg7vZbqYacecX6XNrT+N6K9ypr5/5Ur09ynrC0damYmMwwBIEoAAAABv/AAUpUp7Ty1FdqjKVP9cZwf8Awea8zbXCxjpnmzWf2dow8ZznUhWhlhGqoqqnaVTKnld+nNI+fNtzjjrhI5cPXcUqjvFyXVJ2t90ek8tX6qdRsZ5TDBep5ZcfPoTVAAAAAAAAAAAAAAAAAAAA9UoOUlFc27Grq9RTp7NVyrpEMlujbqimG54zFRoUY0qXtZbJ9o9X8z4rfuVam/Veq/svSTi1RFEMRRXUtVMz1Y4iE/DUrmJlhJeEfYjOOi+GLx2xcycoaTWtukj0/gvmG5p7kW7s5on/ANOfqdJFcbVPVgI0ZO6UZO3O0W7H0Sdfp6aYqmuMT/lyN1XnGEujsbEzV40ZtfRfualXjmhicTchkjS3Z6UvNbZWIg7SoVb+UHL9jJb8Z0VyM03IVnTXY60okotOzTT7NWZvW79u5H4VRLFNMx1hQy5QEoZnc/arwmOw2IV7QnaaXWD0l9tfocjxqmidHXt9mW1EzXEQ+lMJj6OKip0JxcmleLl7l7+z1+Z8xjpluzTNM4lzn/6AqxVPA0U/xZqksvXIlFX9bHpvK9mar9Vf8iGC9PJxg9+1AAAAAAAAAAAAAAAAAAACEruFk1JSXunivNWs/CLET/tvaKnFW0nVKzm3KTbbPCTDoTMz1XKFSxErxLP4CV7GKqGamWXi15FJhfKPiml2uRjCcosbeXnYtNdU9ZRGEujU7Mxrwn0ZPuyci5Xw1KqstWnCovzR1+jNixrb9ic265hWbNFf7Q1Tbe6Nk6mFbkuboyd3b8r6/I9n4R5tmaot6r7czU+HRETVR9NRaPfUXIrpiqnpLkTExylK2dTvNHjvNviFFFmLETzlv6G1M1bTf9lY+WGiqqnKPh/jVny01SPn+nrrmuKI55l1L1mKo2p5NP3s3jq7QxMsTV00UKcL3UILp876n17wnQRpLER/Z6vPXKsywx1lAIAAAAAAAAAAAAAAAAAAaOv1tGltTXVK9FM1Thfhoj5VrdVXqb03Kv661FOzGIXos0pZYX6L1KyvDL4Oslb+SkssJMsbza6FML5QVjXKTfToThGV+GJfYiYTEsjg61+aKTC8MxTktCqysptEStS8QrO5WYyn+tS322eozjiIKyqfhnZaZ1731PeeXfHYs6eq3en9ecORr9JmqKqI6omxsPyfyPJ+IayrU3qrlX9bmntxbpiE/eavloqK0ztL6HR8r2Iu6+mZ5xHNTX17Nr/bVD6686FkAAAAAAAAAAACQAAAAAAC54fzdM5tw3NL/VyMjxUw3YXISKrxK9GpYiYXiUmFfQrheKlypibQaXNkYTtLFGXQYIlNoS7kTC8SyuFktLaGOYXhl8PU01KStCs6pSVoWXUGF8q7Qw6rUJQ66SXzWpemZiVKubE4XDqPQx1zkpjkxm80JyytRk4w1lJRbUb8sz6HsvJm7pvVzVOJxyc3xOZmmMNfPpcc3ECwAAAAAAAAAAAIAAAAAAEJe6uFqKl4+V+FnVPP0ztXt9jxXmuaKoo584/jc0qNGqeKmMtyJe1WK4MvdOuML5XHiBhO0trEtsbJtJlGZSYWiUqlUKSywyOHxHIpMLxLLYfE3RjmGSJSPEK4StykMLJNOplLUdVap5I+TRGvX+0skdIbRw4jRnPEUqsJznVnGMHFXUYRi2229LXfY3tNc2ZjHVytbciK4pWd+uGELSrYVKE9bKOlOb52kvdb7rQ9f4Z4/esTFF6c0tGqzFUcurj1ejKEpQnFxnFuMovmmujPf2b1N2iK6Z5S1JjHKXgzKgAAAAAAAAAAAAAAACVszBSr1qdGHtVJKKfbu/ormtqr8WLVVyrpEL007U4d9q7hUqux6mCjFKUqWajJ+7Uj+KMn5uXP5nyrV6mrUXZuVz1b0RFMPmupCUJShNZZRk4yi+kk7NeqNSWSmcqKRC2XuLIwnLzVmTEIyU5DBlkaNTkUwzUylwmY5hliV+lVaKTC8SyGGxHIpMMkSyEK1zHK8L0XdhZMqU24/QmnqrMLDleK+RqzH5yzRH4stuXtSph4Tq04wc6s5JSkruMU8unzymSq9Nqr8XlfENRMX5w6/saVWphoPExWeablG1lZ8lb5WOrYmqqjNfWWW1VVNMTPVxTjJu4qNWOJgrKTUKj+K/sSfno19Ee08sa6YqnT1f8ASt+jltOaHtoaoSgAAAAAAAAAAAAAAA2bhzGL2hSzdIzcf1Zf4ucPzBM8FVhnsfu+nHTUqeR+y45dNNGraHzTGYw2qozmJfPnEvdGl49SeDcnOndVYzSXiNfD5ru+Zo03qbdexPRqU3qbVWz/ABzGcWm0001zTVmjc6t+mqJjNJmGFniTCJViwmF+jVKTC8JtGqUmGSJS6UykwyQmYeWpSYZWZwcDHMLwylGgUmWWF3HVLQyw9p6X+FGOa8LbLHTpSVO3OT0Xz5IrTOasq3aooomqWbweDmvBp05RTTjHtr3v01MW1tVvEX5quXNqP7LrW7uDxFKm1iayrN6x0vlXbN1O1p6LlMfnOXTs0VU085adxtgngpt25Ra+aqx/k7vgczGuox/lkufo4AfT4aISgAAAAAAAAAAAAAAIEvZGOlh69KvHnTkpW7rrH6q5razTxftVW5/sL01bM5fTe6G8FLFUKcoSTvFZddX+X9S6o+V6nTV6e5NuuOkt6J2ozC1vfsJVabnQowlWck5S5Tcba27vkcvVWNqnNMc2rqLO3HKObnuI4YzxazToqk3ynKeSfp/Jgs0aiI5MFi1eo50tF27w0xuHqeFCPjP3Y8pSTfu9GbW/xOzXHNuRqJjlVDX9vbrY3BKDxmGqUYzV4ydpRfk2rpPyZnZorYhBkpe0VXyvUplZTTKbRmUmGamU/D1DHMMkVNg2ZKUrKKb87aL6mC5VFPVFzU27cZqlk/GadmvrzTMWcwppvErF2rZieabTlGas7GCqJdTMLMMPnqQpwavnWr5JvRF6Ix/24/jF6YtbumectsW52MemSC8/EVi3BXOsPPxpbmG57vYOphcO1iaqlZtrW6hG3spv/wBqdPT26rdH5y37NFVMYlyDjBvUq8/8JTd8sk6n5UtYw+d9X9D2/lvw6ra4iuMdkXq/+MOZHtoawSgAAAAAAAAAAAAAAAEJZndzeSvgp5qMrwbvKlL2W11XwvzRzdf4ZZ1lOK45916K5p6Ox7rcVKFfLCs/DqfDUdm/0z5P7Hh9b4DqNPmaY2obVNympvmG2zQqcqiTfSWno+TOJMTTyqhkiMpqaeqs/PmOSMLWNwVOtB0q1OFWEtJQqRU4v6MIlou2+D+y8Rd06c8JOzV6E7Ru+rhK6GExLW58BKVnl2hVzW0zUItX87MYhbalHwXAZ6+NtDrp4VDp55mVmE7cpkuB8IK8MZUqvpGUFTXzurlblMzH49UV3a8fj1ZXY/CalTs6so3XZZ5P6y0Xoa3D11T+UsE72r9qm0YrczCulkpxdKSVlUTu7295PmXq0lExiFK9PTVH+VrZu5dCFKUK1qk5rWaVsv6CtrR00x+XOVLekpp/2rgdxcHTX4oOq73vJuKt2tHRmWjT009ebct1V24xEp0dl4CjJTVKhTlHVWSTv3suvmTubec4RVTtVZqWNr73YbDxcpzikus3kX31foblrTXrs7NumZMxEc3Jd9uJ8sQnSwjkunitZVFdfDXO/mz1Xhnlycxc1H0wV3uWKXNJSbbbbbbu23dt92z2VFEUU7NMYhrTKhdASAAAAAAAAAAAAAAAAAQkInmJ2A2ziaGlGvUpr4VK8fR6Gnf8O01796IWiuqOjZMDxJx1Npt05/2uD9Ys49zyxpKv1zDLF+pnMLxhxC9uk/7at/tJGjX5Tj/hcX4jvDIU+M3elWt/ZL+DWq8qXscq4Tv6eyZHjNS6wqf7S/7GH/xjVd4TvqF+lxjoPnmXk6Lf7Mx1eW9ZHTBvqEiHGHCdX60ZopPl7Xe03tClTjHhUtLt/wClL01EeXddP8TvaEatxloe7Gb+VG37yMlPlrWT1wje0MRjOMs2v6dKpf8AM4wX2TNujypdn960cRT/ACGDx3FPGVPZhCP6pyqfbRG/a8q2I/eqZUnUT/Gu4/evG1r5sROKfu0v6S1/Tr9zq2PBNHZ6UZY5u1T/AFiKlWUneUnJ95NyfqzpUWqKP1iIUzMvBkQEoAAAAAAAAAAAEgAAAAAABAAAAAAAAAAAAAAAAAAAASAAAAAAAAACNnfdny71nXfJLd3dPYzvux6zrvkk3dPYzvux6zrvkk3dPYzvux6zrvkk3dPYzvux6zrvkk3dPYzvux6zrvkk3dPYzvux61rvkk3dPYzvux61rvkk3dPYzvux6zrvkk3dPYzvux61rvkk3dPYzvux6zrvkk3dPYzvux6zrvkk3dPYzvux6zrvkk3dPYzvux6zrvkk3dPYzvux6zrvkk3dPYzvux6zrvkk3dPYzvux6zrvkk3dPYzvux6zrvkk3dPYzvux61rvkk3dPYzvux61rvkk3dPYzvux6zrvkk3dPYzvux61rvkk3dPYzvux6zrvkk3dPYzvux6zrvkk3dPYzvux6zrvkk3dPYzvux6zrvkk3dPYzvux6zrvkk3dPYzvux6zrvkk3dPYzvux61rvkk3dPYzvux61rvkk3dPYzvux6zrvkk3dPYzvux61rvkk3dPZTO+49a13ySbuns8nLXAAAAAAAAAAAAAAAAAAAAAAAAAAAAAAAAAAAAAAAAAAAAAAAAAAAAAAAAAAAAAAAAAAAAAAAAAAAAAAAAAAAAAAAAAAAAAAAAAAAAAAAAAAAAAAAAAAH//Z"/>
          <p:cNvSpPr>
            <a:spLocks noChangeAspect="1" noChangeArrowheads="1"/>
          </p:cNvSpPr>
          <p:nvPr/>
        </p:nvSpPr>
        <p:spPr bwMode="auto">
          <a:xfrm>
            <a:off x="801034" y="154448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0" t="12891" r="3051" b="13461"/>
          <a:stretch/>
        </p:blipFill>
        <p:spPr>
          <a:xfrm>
            <a:off x="89647" y="0"/>
            <a:ext cx="12102353" cy="6853226"/>
          </a:xfrm>
          <a:prstGeom prst="rect">
            <a:avLst/>
          </a:prstGeom>
        </p:spPr>
      </p:pic>
      <p:sp>
        <p:nvSpPr>
          <p:cNvPr id="6" name="角丸四角形 5"/>
          <p:cNvSpPr/>
          <p:nvPr/>
        </p:nvSpPr>
        <p:spPr>
          <a:xfrm>
            <a:off x="1721223" y="5378823"/>
            <a:ext cx="3818965" cy="785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/>
          <p:cNvSpPr/>
          <p:nvPr/>
        </p:nvSpPr>
        <p:spPr>
          <a:xfrm>
            <a:off x="7142320" y="5378823"/>
            <a:ext cx="3818965" cy="785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/>
        </p:nvSpPr>
        <p:spPr>
          <a:xfrm>
            <a:off x="2604680" y="5479089"/>
            <a:ext cx="182614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3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リトライ</a:t>
            </a:r>
            <a:endParaRPr lang="ja-JP" altLang="en-US" sz="32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7552622" y="5479089"/>
            <a:ext cx="3057247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32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タイトルに戻る</a:t>
            </a:r>
            <a:endParaRPr lang="en-US" altLang="ja-JP" sz="3200" b="1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endParaRPr lang="ja-JP" altLang="en-US" sz="32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3740640" y="773558"/>
            <a:ext cx="44310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GAME OVER</a:t>
            </a:r>
            <a:endParaRPr lang="ja-JP" alt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8746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data:image/jpeg;base64,/9j/4AAQSkZJRgABAQAAAQABAAD/2wCEAAkGBxEREBAPDxAQDxARERUPEA8QDxsPEBAQFRIWFhYSExcYICggGBolGxUVITEhJSkrLi4uFyE/ODMtNygtLisBCgoKDg0OGhAQGi4lHSEtKy0tLS4tNS0tLS0tLS0tLS4tLS03LS0tLS0tLS0tLS0tLS0tLS0tLS0tLS0tLS0tLf/AABEIAMIBAwMBEQACEQEDEQH/xAAcAAEAAQUBAQAAAAAAAAAAAAAABAEDBQYHAgj/xAA5EAACAQIDBgMGBQIHAQAAAAAAAQIDEQQSIQUGBzFBURNhkTJCUnGBoSJicrHRI4IUFXOTwdLwCP/EABsBAQACAwEBAAAAAAAAAAAAAAABAgMEBQYH/8QALxEBAAEDAQYGAwACAgMAAAAAAAECAxEEEhMUITFRBQYVUlORIjJBYXFCgRahsf/aAAwDAQACEQMRAD8A42AAAAAAAAAAAAAAAAAAAAAAAAAAAAAAAAAAAAAAAAAAAAAAAAAAAAAAAAAAAAAAAAAAAAAAAAAAAABcnEhcYkLjEhcYkLjEhcYkLjEhcYkLjEhcYkLjEhcYkLjEhcYkLjEhcYkLjEhcYkLjEhcYkLjEhcYkLjEhcYkLjEhcYkLjEhcYkLjEhcYkLjEhcYkLjEiZY+vcPa9kfTQzJYcPa9kfRmSw4e17I+jMlhw9r2R9GZLDh7Xsj6MyWHD2vZH0ZksOHteyPozJYcPa9kfRmSw4e17I+jMlhw9r2R9GZLDh7Xsj6MypYcPa9kfRmVbDh7Xsj6MyWHD2vZH0ZksOHteyPozJYcPa9kfRmSw4e17I+jMqWHD2vZH0ZlWw4e17I+jMlhw9r2R9GZUsOHteyPozKthw9r2R9GZLDh7Xsj6MyWHD2vZH0ZksOHteyPozJYcPa9kfRmSw4e17I+jMlhw9r2R9GZLDh7Xsj6MyWHD2vZH0ZksOHteyPozKlhw9r2R9GZVsOHteyPozIZlQAAAAAAAAAAAAAAAAAAAAAAAAAAAAAAAAAAAAAAAAAAAAAAAAFzD0JVJxhBXlJqMV5sxXbtNuma6+UQmIyri8NOlOVOpFwnB5ZRfNMrYv0XqNuicwTEx1WjOgAAAAAAAAAAAAAAAAAAAAAAAAAAAAAAAAAAB0Tg7u6q9eWMqq9LDyjGMVznVkrpft6nlPM2t2LcWKetX/AMZ7NGeaxxnwihtCNSNv61CM5W6yUpRb+yJ8rXKpsVUz/JRejm0I9UwgAAAAAAAAAAAAAAAAAAAAAAAAAAAAAAAAEAEu7cH9nr/K1OV1nxUqumnsRyxv5aM+c+Y7u81mInpDbtRilpnG7Exlj6dKKSdGgoyt+aTkl6M7XlWid1XVPSWO/wBXPD1rXAAAAAAAABGUgiQAEoAAAAAAAAAAAAAAAAAAAAEC7hKDqTjBe8/RdWaXiGrp0tiq7P8AIZbVE11xTDunC/a1KGHr0aslGlhUqrb0UYpde+lj5XTF2/O8nnNc8nRvxTTOOzjG8m1Xi8XiMVK/9WrKUb9IX/CvSx9R8M0vDaem3/XMrnMsadFQAAAAAAAAye7eD8bFUabjnTldx+LsvVo5fi+omxpaq46slEZl2vbHDTBVYKnGHg1ciy1Y8nVtqpW5HgNP4tqbNcVbUz/hszbiYcP23smrhK88PXjlnB28pK+kl5H0Pw/XU6uzFcdf61aqdmUE6CgAAAAAAAAAAAAAAAAAAAAhLZt1Nn/hnXa1f4YLyXNnzrzh4lmqNLRP+Zdnw6x+M3JYzGV6uevTg5KFRpTinaM8trXOp4Rf0VnR25vTEVRzad+iuu7VEIv+BqfD9zoT5l0MctpTg7vZbqYacecX6XNrT+N6K9ypr5/5Ur09ynrC0damYmMwwBIEoAAAABv/AAUpUp7Ty1FdqjKVP9cZwf8Awea8zbXCxjpnmzWf2dow8ZznUhWhlhGqoqqnaVTKnld+nNI+fNtzjjrhI5cPXcUqjvFyXVJ2t90ek8tX6qdRsZ5TDBep5ZcfPoTVAAAAAAAAAAAAAAAAAAAA9UoOUlFc27Grq9RTp7NVyrpEMlujbqimG54zFRoUY0qXtZbJ9o9X8z4rfuVam/Veq/svSTi1RFEMRRXUtVMz1Y4iE/DUrmJlhJeEfYjOOi+GLx2xcycoaTWtukj0/gvmG5p7kW7s5on/ANOfqdJFcbVPVgI0ZO6UZO3O0W7H0Sdfp6aYqmuMT/lyN1XnGEujsbEzV40ZtfRfualXjmhicTchkjS3Z6UvNbZWIg7SoVb+UHL9jJb8Z0VyM03IVnTXY60okotOzTT7NWZvW79u5H4VRLFNMx1hQy5QEoZnc/arwmOw2IV7QnaaXWD0l9tfocjxqmidHXt9mW1EzXEQ+lMJj6OKip0JxcmleLl7l7+z1+Z8xjpluzTNM4lzn/6AqxVPA0U/xZqksvXIlFX9bHpvK9mar9Vf8iGC9PJxg9+1AAAAAAAAAAAAAAAAAAACEruFk1JSXunivNWs/CLET/tvaKnFW0nVKzm3KTbbPCTDoTMz1XKFSxErxLP4CV7GKqGamWXi15FJhfKPiml2uRjCcosbeXnYtNdU9ZRGEujU7Mxrwn0ZPuyci5Xw1KqstWnCovzR1+jNixrb9ic265hWbNFf7Q1Tbe6Nk6mFbkuboyd3b8r6/I9n4R5tmaot6r7czU+HRETVR9NRaPfUXIrpiqnpLkTExylK2dTvNHjvNviFFFmLETzlv6G1M1bTf9lY+WGiqqnKPh/jVny01SPn+nrrmuKI55l1L1mKo2p5NP3s3jq7QxMsTV00UKcL3UILp876n17wnQRpLER/Z6vPXKsywx1lAIAAAAAAAAAAAAAAAAAAaOv1tGltTXVK9FM1Thfhoj5VrdVXqb03Kv661FOzGIXos0pZYX6L1KyvDL4Oslb+SkssJMsbza6FML5QVjXKTfToThGV+GJfYiYTEsjg61+aKTC8MxTktCqysptEStS8QrO5WYyn+tS322eozjiIKyqfhnZaZ1731PeeXfHYs6eq3en9ecORr9JmqKqI6omxsPyfyPJ+IayrU3qrlX9bmntxbpiE/eavloqK0ztL6HR8r2Iu6+mZ5xHNTX17Nr/bVD6686FkAAAAAAAAAAACQAAAAAAC54fzdM5tw3NL/VyMjxUw3YXISKrxK9GpYiYXiUmFfQrheKlypibQaXNkYTtLFGXQYIlNoS7kTC8SyuFktLaGOYXhl8PU01KStCs6pSVoWXUGF8q7Qw6rUJQ66SXzWpemZiVKubE4XDqPQx1zkpjkxm80JyytRk4w1lJRbUb8sz6HsvJm7pvVzVOJxyc3xOZmmMNfPpcc3ECwAAAAAAAAAAAIAAAAAAEJe6uFqKl4+V+FnVPP0ztXt9jxXmuaKoo584/jc0qNGqeKmMtyJe1WK4MvdOuML5XHiBhO0trEtsbJtJlGZSYWiUqlUKSywyOHxHIpMLxLLYfE3RjmGSJSPEK4StykMLJNOplLUdVap5I+TRGvX+0skdIbRw4jRnPEUqsJznVnGMHFXUYRi2229LXfY3tNc2ZjHVytbciK4pWd+uGELSrYVKE9bKOlOb52kvdb7rQ9f4Z4/esTFF6c0tGqzFUcurj1ejKEpQnFxnFuMovmmujPf2b1N2iK6Z5S1JjHKXgzKgAAAAAAAAAAAAAAACVszBSr1qdGHtVJKKfbu/ormtqr8WLVVyrpEL007U4d9q7hUqux6mCjFKUqWajJ+7Uj+KMn5uXP5nyrV6mrUXZuVz1b0RFMPmupCUJShNZZRk4yi+kk7NeqNSWSmcqKRC2XuLIwnLzVmTEIyU5DBlkaNTkUwzUylwmY5hliV+lVaKTC8SyGGxHIpMMkSyEK1zHK8L0XdhZMqU24/QmnqrMLDleK+RqzH5yzRH4stuXtSph4Tq04wc6s5JSkruMU8unzymSq9Nqr8XlfENRMX5w6/saVWphoPExWeablG1lZ8lb5WOrYmqqjNfWWW1VVNMTPVxTjJu4qNWOJgrKTUKj+K/sSfno19Ee08sa6YqnT1f8ASt+jltOaHtoaoSgAAAAAAAAAAAAAAA2bhzGL2hSzdIzcf1Zf4ucPzBM8FVhnsfu+nHTUqeR+y45dNNGraHzTGYw2qozmJfPnEvdGl49SeDcnOndVYzSXiNfD5ru+Zo03qbdexPRqU3qbVWz/ABzGcWm0001zTVmjc6t+mqJjNJmGFniTCJViwmF+jVKTC8JtGqUmGSJS6UykwyQmYeWpSYZWZwcDHMLwylGgUmWWF3HVLQyw9p6X+FGOa8LbLHTpSVO3OT0Xz5IrTOasq3aooomqWbweDmvBp05RTTjHtr3v01MW1tVvEX5quXNqP7LrW7uDxFKm1iayrN6x0vlXbN1O1p6LlMfnOXTs0VU085adxtgngpt25Ra+aqx/k7vgczGuox/lkufo4AfT4aISgAAAAAAAAAAAAAAIEvZGOlh69KvHnTkpW7rrH6q5razTxftVW5/sL01bM5fTe6G8FLFUKcoSTvFZddX+X9S6o+V6nTV6e5NuuOkt6J2ozC1vfsJVabnQowlWck5S5Tcba27vkcvVWNqnNMc2rqLO3HKObnuI4YzxazToqk3ynKeSfp/Jgs0aiI5MFi1eo50tF27w0xuHqeFCPjP3Y8pSTfu9GbW/xOzXHNuRqJjlVDX9vbrY3BKDxmGqUYzV4ydpRfk2rpPyZnZorYhBkpe0VXyvUplZTTKbRmUmGamU/D1DHMMkVNg2ZKUrKKb87aL6mC5VFPVFzU27cZqlk/GadmvrzTMWcwppvErF2rZieabTlGas7GCqJdTMLMMPnqQpwavnWr5JvRF6Ix/24/jF6YtbumectsW52MemSC8/EVi3BXOsPPxpbmG57vYOphcO1iaqlZtrW6hG3spv/wBqdPT26rdH5y37NFVMYlyDjBvUq8/8JTd8sk6n5UtYw+d9X9D2/lvw6ra4iuMdkXq/+MOZHtoawSgAAAAAAAAAAAAAAAEJZndzeSvgp5qMrwbvKlL2W11XwvzRzdf4ZZ1lOK45916K5p6Ox7rcVKFfLCs/DqfDUdm/0z5P7Hh9b4DqNPmaY2obVNympvmG2zQqcqiTfSWno+TOJMTTyqhkiMpqaeqs/PmOSMLWNwVOtB0q1OFWEtJQqRU4v6MIlou2+D+y8Rd06c8JOzV6E7Ru+rhK6GExLW58BKVnl2hVzW0zUItX87MYhbalHwXAZ6+NtDrp4VDp55mVmE7cpkuB8IK8MZUqvpGUFTXzurlblMzH49UV3a8fj1ZXY/CalTs6so3XZZ5P6y0Xoa3D11T+UsE72r9qm0YrczCulkpxdKSVlUTu7295PmXq0lExiFK9PTVH+VrZu5dCFKUK1qk5rWaVsv6CtrR00x+XOVLekpp/2rgdxcHTX4oOq73vJuKt2tHRmWjT009ebct1V24xEp0dl4CjJTVKhTlHVWSTv3suvmTubec4RVTtVZqWNr73YbDxcpzikus3kX31foblrTXrs7NumZMxEc3Jd9uJ8sQnSwjkunitZVFdfDXO/mz1Xhnlycxc1H0wV3uWKXNJSbbbbbbu23dt92z2VFEUU7NMYhrTKhdASAAAAAAAAAAAAAAAAAQkInmJ2A2ziaGlGvUpr4VK8fR6Gnf8O01796IWiuqOjZMDxJx1Npt05/2uD9Ys49zyxpKv1zDLF+pnMLxhxC9uk/7at/tJGjX5Tj/hcX4jvDIU+M3elWt/ZL+DWq8qXscq4Tv6eyZHjNS6wqf7S/7GH/xjVd4TvqF+lxjoPnmXk6Lf7Mx1eW9ZHTBvqEiHGHCdX60ZopPl7Xe03tClTjHhUtLt/wClL01EeXddP8TvaEatxloe7Gb+VG37yMlPlrWT1wje0MRjOMs2v6dKpf8AM4wX2TNujypdn960cRT/ACGDx3FPGVPZhCP6pyqfbRG/a8q2I/eqZUnUT/Gu4/evG1r5sROKfu0v6S1/Tr9zq2PBNHZ6UZY5u1T/AFiKlWUneUnJ95NyfqzpUWqKP1iIUzMvBkQEoAAAAAAAAAAAEgAAAAAABAAAAAAAAAAAAAAAAAAAASAAAAAAAAACNnfdny71nXfJLd3dPYzvux6zrvkk3dPYzvux6zrvkk3dPYzvux6zrvkk3dPYzvux6zrvkk3dPYzvux6zrvkk3dPYzvux61rvkk3dPYzvux61rvkk3dPYzvux6zrvkk3dPYzvux61rvkk3dPYzvux6zrvkk3dPYzvux6zrvkk3dPYzvux6zrvkk3dPYzvux6zrvkk3dPYzvux6zrvkk3dPYzvux6zrvkk3dPYzvux6zrvkk3dPYzvux6zrvkk3dPYzvux61rvkk3dPYzvux61rvkk3dPYzvux6zrvkk3dPYzvux61rvkk3dPYzvux6zrvkk3dPYzvux6zrvkk3dPYzvux6zrvkk3dPYzvux6zrvkk3dPYzvux6zrvkk3dPYzvux6zrvkk3dPYzvux61rvkk3dPYzvux61rvkk3dPYzvux6zrvkk3dPYzvux61rvkk3dPZTO+49a13ySbuns8nLXAAAAAAAAAAAAAAAAAAAAAAAAAAAAAAAAAAAAAAAAAAAAAAAAAAAAAAAAAAAAAAAAAAAAAAAAAAAAAAAAAAAAAAAAAAAAAAAAAAAAAAAAAAAAAAAAAAH//Z"/>
          <p:cNvSpPr>
            <a:spLocks noChangeAspect="1" noChangeArrowheads="1"/>
          </p:cNvSpPr>
          <p:nvPr/>
        </p:nvSpPr>
        <p:spPr bwMode="auto">
          <a:xfrm>
            <a:off x="801034" y="154448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6" name="角丸四角形 5"/>
          <p:cNvSpPr/>
          <p:nvPr/>
        </p:nvSpPr>
        <p:spPr>
          <a:xfrm>
            <a:off x="1721223" y="5378823"/>
            <a:ext cx="3818965" cy="785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/>
          <p:cNvSpPr/>
          <p:nvPr/>
        </p:nvSpPr>
        <p:spPr>
          <a:xfrm>
            <a:off x="7142320" y="5378823"/>
            <a:ext cx="3818965" cy="7853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/>
        </p:nvSpPr>
        <p:spPr>
          <a:xfrm>
            <a:off x="1989127" y="5479089"/>
            <a:ext cx="305724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3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次</a:t>
            </a:r>
            <a:r>
              <a:rPr lang="ja-JP" altLang="en-US" sz="32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の</a:t>
            </a:r>
            <a:r>
              <a:rPr lang="ja-JP" altLang="en-US" sz="3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ステージ</a:t>
            </a:r>
            <a:r>
              <a:rPr lang="ja-JP" altLang="en-US" sz="32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へ</a:t>
            </a:r>
            <a:endParaRPr lang="ja-JP" altLang="en-US" sz="32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7552622" y="5479089"/>
            <a:ext cx="3057247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32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タイトルに戻る</a:t>
            </a:r>
            <a:endParaRPr lang="en-US" altLang="ja-JP" sz="3200" b="1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endParaRPr lang="ja-JP" altLang="en-US" sz="32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3753381" y="773558"/>
            <a:ext cx="50834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STAGE</a:t>
            </a:r>
            <a:r>
              <a:rPr lang="ja-JP" alt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altLang="ja-JP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C</a:t>
            </a:r>
            <a:r>
              <a:rPr lang="en-US" altLang="ja-JP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LEAR</a:t>
            </a:r>
            <a:endParaRPr lang="ja-JP" alt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11" name="Picture 2" descr="https://cdn.discordapp.com/attachments/699966260741406773/710032468211793959/unknow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" t="1326" r="59662" b="42790"/>
          <a:stretch/>
        </p:blipFill>
        <p:spPr bwMode="auto">
          <a:xfrm>
            <a:off x="5540188" y="2825801"/>
            <a:ext cx="1298255" cy="142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/>
          <p:cNvSpPr txBox="1"/>
          <p:nvPr/>
        </p:nvSpPr>
        <p:spPr>
          <a:xfrm>
            <a:off x="7142320" y="2641135"/>
            <a:ext cx="2693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ぴよぴよ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8286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27</Words>
  <Application>Microsoft Office PowerPoint</Application>
  <PresentationFormat>ワイド画面</PresentationFormat>
  <Paragraphs>12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Kobayashi Hiroto</dc:creator>
  <cp:lastModifiedBy>Kobayashi Hiroto</cp:lastModifiedBy>
  <cp:revision>5</cp:revision>
  <dcterms:created xsi:type="dcterms:W3CDTF">2020-05-13T09:06:49Z</dcterms:created>
  <dcterms:modified xsi:type="dcterms:W3CDTF">2020-05-13T09:44:30Z</dcterms:modified>
</cp:coreProperties>
</file>

<file path=docProps/thumbnail.jpeg>
</file>